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</p:sldIdLst>
  <p:sldSz cx="9144000" cy="6858000" type="screen4x3"/>
  <p:notesSz cx="7099300" cy="10234613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07" d="100"/>
          <a:sy n="107" d="100"/>
        </p:scale>
        <p:origin x="-1638" y="-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en-US" altLang="ja-JP" smtClean="0"/>
              <a:t>Click to edit Master subtitle style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7852935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608630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930868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308817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167539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841736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30807375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44201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749607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39410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en-US" altLang="ja-JP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425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en-US" altLang="ja-JP" smtClean="0"/>
              <a:t>Click to edit Master title style</a:t>
            </a:r>
            <a:endParaRPr kumimoji="1" lang="ja-JP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en-US" altLang="ja-JP" smtClean="0"/>
              <a:t>Click to edit Master text styles</a:t>
            </a:r>
          </a:p>
          <a:p>
            <a:pPr lvl="1"/>
            <a:r>
              <a:rPr kumimoji="1" lang="en-US" altLang="ja-JP" smtClean="0"/>
              <a:t>Second level</a:t>
            </a:r>
          </a:p>
          <a:p>
            <a:pPr lvl="2"/>
            <a:r>
              <a:rPr kumimoji="1" lang="en-US" altLang="ja-JP" smtClean="0"/>
              <a:t>Third level</a:t>
            </a:r>
          </a:p>
          <a:p>
            <a:pPr lvl="3"/>
            <a:r>
              <a:rPr kumimoji="1" lang="en-US" altLang="ja-JP" smtClean="0"/>
              <a:t>Fourth level</a:t>
            </a:r>
          </a:p>
          <a:p>
            <a:pPr lvl="4"/>
            <a:r>
              <a:rPr kumimoji="1" lang="en-US" altLang="ja-JP" smtClean="0"/>
              <a:t>Fifth level</a:t>
            </a:r>
            <a:endParaRPr kumimoji="1" lang="ja-JP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49B1BB-B6C7-49B5-8864-C83BC19085D7}" type="datetimeFigureOut">
              <a:rPr kumimoji="1" lang="ja-JP" altLang="en-US" smtClean="0"/>
              <a:t>2014/8/8</a:t>
            </a:fld>
            <a:endParaRPr kumimoji="1" lang="ja-JP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D09994A-092E-44FB-AEC3-2F06E654056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5715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/>
          <p:cNvGrpSpPr/>
          <p:nvPr/>
        </p:nvGrpSpPr>
        <p:grpSpPr>
          <a:xfrm>
            <a:off x="31565" y="4869160"/>
            <a:ext cx="7924812" cy="1741100"/>
            <a:chOff x="31565" y="4869160"/>
            <a:chExt cx="7924812" cy="1741100"/>
          </a:xfrm>
        </p:grpSpPr>
        <p:pic>
          <p:nvPicPr>
            <p:cNvPr id="7" name="Picture 6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3" y="5159234"/>
              <a:ext cx="1547936" cy="1160952"/>
            </a:xfrm>
            <a:prstGeom prst="rect">
              <a:avLst/>
            </a:prstGeom>
          </p:spPr>
        </p:pic>
        <p:pic>
          <p:nvPicPr>
            <p:cNvPr id="8" name="Picture 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159234"/>
              <a:ext cx="1547936" cy="1160952"/>
            </a:xfrm>
            <a:prstGeom prst="rect">
              <a:avLst/>
            </a:prstGeom>
          </p:spPr>
        </p:pic>
        <p:pic>
          <p:nvPicPr>
            <p:cNvPr id="9" name="Picture 8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29203" y="5159234"/>
              <a:ext cx="1547936" cy="1160952"/>
            </a:xfrm>
            <a:prstGeom prst="rect">
              <a:avLst/>
            </a:prstGeom>
          </p:spPr>
        </p:pic>
        <p:pic>
          <p:nvPicPr>
            <p:cNvPr id="10" name="Picture 9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809048" y="5159234"/>
              <a:ext cx="1547936" cy="1160952"/>
            </a:xfrm>
            <a:prstGeom prst="rect">
              <a:avLst/>
            </a:prstGeom>
          </p:spPr>
        </p:pic>
        <p:pic>
          <p:nvPicPr>
            <p:cNvPr id="11" name="Picture 10"/>
            <p:cNvPicPr>
              <a:picLocks noChangeAspect="1"/>
            </p:cNvPicPr>
            <p:nvPr/>
          </p:nvPicPr>
          <p:blipFill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08441" y="5159234"/>
              <a:ext cx="1547936" cy="1160952"/>
            </a:xfrm>
            <a:prstGeom prst="rect">
              <a:avLst/>
            </a:prstGeom>
          </p:spPr>
        </p:pic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565" y="4869160"/>
              <a:ext cx="7924812" cy="1741100"/>
            </a:xfrm>
            <a:prstGeom prst="rect">
              <a:avLst/>
            </a:prstGeom>
          </p:spPr>
        </p:pic>
      </p:grpSp>
      <p:grpSp>
        <p:nvGrpSpPr>
          <p:cNvPr id="31" name="Group 30"/>
          <p:cNvGrpSpPr/>
          <p:nvPr/>
        </p:nvGrpSpPr>
        <p:grpSpPr>
          <a:xfrm>
            <a:off x="34522" y="2558450"/>
            <a:ext cx="7849845" cy="1741100"/>
            <a:chOff x="34522" y="2558450"/>
            <a:chExt cx="7849845" cy="1741100"/>
          </a:xfrm>
        </p:grpSpPr>
        <p:pic>
          <p:nvPicPr>
            <p:cNvPr id="19" name="Picture 18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5225" y="2841665"/>
              <a:ext cx="1566224" cy="1174667"/>
            </a:xfrm>
            <a:prstGeom prst="rect">
              <a:avLst/>
            </a:prstGeom>
          </p:spPr>
        </p:pic>
        <p:pic>
          <p:nvPicPr>
            <p:cNvPr id="20" name="Picture 19"/>
            <p:cNvPicPr>
              <a:picLocks noChangeAspect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88641" y="2841666"/>
              <a:ext cx="1566224" cy="1174667"/>
            </a:xfrm>
            <a:prstGeom prst="rect">
              <a:avLst/>
            </a:prstGeom>
          </p:spPr>
        </p:pic>
        <p:pic>
          <p:nvPicPr>
            <p:cNvPr id="21" name="Picture 20"/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186259" y="2834188"/>
              <a:ext cx="1566224" cy="1174667"/>
            </a:xfrm>
            <a:prstGeom prst="rect">
              <a:avLst/>
            </a:prstGeom>
          </p:spPr>
        </p:pic>
        <p:pic>
          <p:nvPicPr>
            <p:cNvPr id="22" name="Picture 21"/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21934" y="2834189"/>
              <a:ext cx="1566224" cy="1174667"/>
            </a:xfrm>
            <a:prstGeom prst="rect">
              <a:avLst/>
            </a:prstGeom>
          </p:spPr>
        </p:pic>
        <p:pic>
          <p:nvPicPr>
            <p:cNvPr id="23" name="Picture 22"/>
            <p:cNvPicPr>
              <a:picLocks noChangeAspect="1"/>
            </p:cNvPicPr>
            <p:nvPr/>
          </p:nvPicPr>
          <p:blipFill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296418" y="2834934"/>
              <a:ext cx="1566224" cy="1174667"/>
            </a:xfrm>
            <a:prstGeom prst="rect">
              <a:avLst/>
            </a:prstGeom>
          </p:spPr>
        </p:pic>
        <p:pic>
          <p:nvPicPr>
            <p:cNvPr id="24" name="Picture 23"/>
            <p:cNvPicPr>
              <a:picLocks noChangeAspect="1"/>
            </p:cNvPicPr>
            <p:nvPr/>
          </p:nvPicPr>
          <p:blipFill>
            <a:blip r:embed="rId1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558450"/>
              <a:ext cx="7849845" cy="1741100"/>
            </a:xfrm>
            <a:prstGeom prst="rect">
              <a:avLst/>
            </a:prstGeom>
          </p:spPr>
        </p:pic>
      </p:grpSp>
      <p:grpSp>
        <p:nvGrpSpPr>
          <p:cNvPr id="32" name="Group 31"/>
          <p:cNvGrpSpPr/>
          <p:nvPr/>
        </p:nvGrpSpPr>
        <p:grpSpPr>
          <a:xfrm>
            <a:off x="34522" y="260648"/>
            <a:ext cx="7828119" cy="1741100"/>
            <a:chOff x="34522" y="260648"/>
            <a:chExt cx="7828119" cy="1741100"/>
          </a:xfrm>
        </p:grpSpPr>
        <p:pic>
          <p:nvPicPr>
            <p:cNvPr id="25" name="Picture 24"/>
            <p:cNvPicPr>
              <a:picLocks noChangeAspect="1"/>
            </p:cNvPicPr>
            <p:nvPr/>
          </p:nvPicPr>
          <p:blipFill>
            <a:blip r:embed="rId1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76473" y="547026"/>
              <a:ext cx="1512168" cy="1170944"/>
            </a:xfrm>
            <a:prstGeom prst="rect">
              <a:avLst/>
            </a:prstGeom>
          </p:spPr>
        </p:pic>
        <p:pic>
          <p:nvPicPr>
            <p:cNvPr id="26" name="Picture 25"/>
            <p:cNvPicPr>
              <a:picLocks noChangeAspect="1"/>
            </p:cNvPicPr>
            <p:nvPr/>
          </p:nvPicPr>
          <p:blipFill>
            <a:blip r:embed="rId1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641449" y="547026"/>
              <a:ext cx="1512168" cy="1170944"/>
            </a:xfrm>
            <a:prstGeom prst="rect">
              <a:avLst/>
            </a:prstGeom>
          </p:spPr>
        </p:pic>
        <p:pic>
          <p:nvPicPr>
            <p:cNvPr id="27" name="Picture 26"/>
            <p:cNvPicPr>
              <a:picLocks noChangeAspect="1"/>
            </p:cNvPicPr>
            <p:nvPr/>
          </p:nvPicPr>
          <p:blipFill>
            <a:blip r:embed="rId1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203360" y="547026"/>
              <a:ext cx="1512168" cy="1170944"/>
            </a:xfrm>
            <a:prstGeom prst="rect">
              <a:avLst/>
            </a:prstGeom>
          </p:spPr>
        </p:pic>
        <p:pic>
          <p:nvPicPr>
            <p:cNvPr id="28" name="Picture 27"/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4748962" y="547026"/>
              <a:ext cx="1512168" cy="1170944"/>
            </a:xfrm>
            <a:prstGeom prst="rect">
              <a:avLst/>
            </a:prstGeom>
          </p:spPr>
        </p:pic>
        <p:pic>
          <p:nvPicPr>
            <p:cNvPr id="29" name="Picture 28"/>
            <p:cNvPicPr>
              <a:picLocks noChangeAspect="1"/>
            </p:cNvPicPr>
            <p:nvPr/>
          </p:nvPicPr>
          <p:blipFill>
            <a:blip r:embed="rId1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331420" y="547026"/>
              <a:ext cx="1512168" cy="1170944"/>
            </a:xfrm>
            <a:prstGeom prst="rect">
              <a:avLst/>
            </a:prstGeom>
          </p:spPr>
        </p:pic>
        <p:pic>
          <p:nvPicPr>
            <p:cNvPr id="30" name="Picture 29"/>
            <p:cNvPicPr>
              <a:picLocks noChangeAspect="1"/>
            </p:cNvPicPr>
            <p:nvPr/>
          </p:nvPicPr>
          <p:blipFill>
            <a:blip r:embed="rId1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4522" y="260648"/>
              <a:ext cx="7828119" cy="1741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5764573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016258"/>
            <a:ext cx="3803912" cy="836678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2852936"/>
            <a:ext cx="3803912" cy="83667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1760" y="3689614"/>
            <a:ext cx="3803912" cy="836678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>
            <a:off x="3203848" y="880354"/>
            <a:ext cx="1224136" cy="288032"/>
          </a:xfrm>
          <a:prstGeom prst="rect">
            <a:avLst/>
          </a:prstGeom>
          <a:noFill/>
          <a:ln w="3175"/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rPr>
              <a:t>Depth maps 1</a:t>
            </a:r>
            <a:endParaRPr kumimoji="1" lang="ja-JP" altLang="en-US" sz="1000">
              <a:solidFill>
                <a:schemeClr val="tx1"/>
              </a:solidFill>
              <a:latin typeface="Arial Unicode MS" panose="020B0604020202020204" pitchFamily="50" charset="-128"/>
              <a:ea typeface="Arial Unicode MS" panose="020B0604020202020204" pitchFamily="50" charset="-128"/>
              <a:cs typeface="Arial Unicode MS" panose="020B0604020202020204" pitchFamily="50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40839780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30" name="Group 1029"/>
          <p:cNvGrpSpPr/>
          <p:nvPr/>
        </p:nvGrpSpPr>
        <p:grpSpPr>
          <a:xfrm>
            <a:off x="1713383" y="1772817"/>
            <a:ext cx="3711623" cy="2880320"/>
            <a:chOff x="1713384" y="2395736"/>
            <a:chExt cx="2908920" cy="2257400"/>
          </a:xfrm>
        </p:grpSpPr>
        <p:pic>
          <p:nvPicPr>
            <p:cNvPr id="538" name="Picture 537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713348" y="2636912"/>
              <a:ext cx="1570620" cy="1177965"/>
            </a:xfrm>
            <a:prstGeom prst="rect">
              <a:avLst/>
            </a:prstGeom>
          </p:spPr>
        </p:pic>
        <p:pic>
          <p:nvPicPr>
            <p:cNvPr id="541" name="Picture 540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04654" y="2636912"/>
              <a:ext cx="426544" cy="1654785"/>
            </a:xfrm>
            <a:prstGeom prst="rect">
              <a:avLst/>
            </a:prstGeom>
          </p:spPr>
        </p:pic>
        <p:pic>
          <p:nvPicPr>
            <p:cNvPr id="543" name="Picture 542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241457" y="4169394"/>
              <a:ext cx="1956947" cy="411734"/>
            </a:xfrm>
            <a:prstGeom prst="rect">
              <a:avLst/>
            </a:prstGeom>
          </p:spPr>
        </p:pic>
        <p:cxnSp>
          <p:nvCxnSpPr>
            <p:cNvPr id="1025" name="Straight Arrow Connector 1024"/>
            <p:cNvCxnSpPr/>
            <p:nvPr/>
          </p:nvCxnSpPr>
          <p:spPr>
            <a:xfrm flipV="1">
              <a:off x="2555776" y="2564904"/>
              <a:ext cx="0" cy="144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0" name="Straight Arrow Connector 549"/>
            <p:cNvCxnSpPr/>
            <p:nvPr/>
          </p:nvCxnSpPr>
          <p:spPr>
            <a:xfrm>
              <a:off x="2555776" y="4005064"/>
              <a:ext cx="1826503" cy="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1" name="Straight Arrow Connector 550"/>
            <p:cNvCxnSpPr/>
            <p:nvPr/>
          </p:nvCxnSpPr>
          <p:spPr>
            <a:xfrm rot="13500000" flipV="1">
              <a:off x="2237577" y="3873263"/>
              <a:ext cx="0" cy="900000"/>
            </a:xfrm>
            <a:prstGeom prst="straightConnector1">
              <a:avLst/>
            </a:prstGeom>
            <a:ln w="19050">
              <a:headEnd type="none" w="med" len="med"/>
              <a:tailEnd type="triangl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pic>
          <p:nvPicPr>
            <p:cNvPr id="553" name="Picture 552"/>
            <p:cNvPicPr>
              <a:picLocks noChangeAspect="1"/>
            </p:cNvPicPr>
            <p:nvPr/>
          </p:nvPicPr>
          <p:blipFill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553112" y="3016382"/>
              <a:ext cx="1110998" cy="1289307"/>
            </a:xfrm>
            <a:prstGeom prst="rect">
              <a:avLst/>
            </a:prstGeom>
          </p:spPr>
        </p:pic>
        <p:sp>
          <p:nvSpPr>
            <p:cNvPr id="1029" name="Rectangle 1028"/>
            <p:cNvSpPr/>
            <p:nvPr/>
          </p:nvSpPr>
          <p:spPr>
            <a:xfrm>
              <a:off x="1713384" y="4314800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Z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5" name="Rectangle 554"/>
            <p:cNvSpPr/>
            <p:nvPr/>
          </p:nvSpPr>
          <p:spPr>
            <a:xfrm>
              <a:off x="2483768" y="2395736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Y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556" name="Rectangle 555"/>
            <p:cNvSpPr/>
            <p:nvPr/>
          </p:nvSpPr>
          <p:spPr>
            <a:xfrm>
              <a:off x="4283968" y="3810744"/>
              <a:ext cx="338336" cy="338336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100" b="1" smtClean="0">
                  <a:solidFill>
                    <a:schemeClr val="tx2">
                      <a:lumMod val="50000"/>
                    </a:schemeClr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X</a:t>
              </a:r>
              <a:endParaRPr kumimoji="1" lang="ja-JP" altLang="en-US" sz="1100" b="1">
                <a:solidFill>
                  <a:schemeClr val="tx2">
                    <a:lumMod val="50000"/>
                  </a:schemeClr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02621812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6" name="Group 535"/>
          <p:cNvGrpSpPr/>
          <p:nvPr/>
        </p:nvGrpSpPr>
        <p:grpSpPr>
          <a:xfrm>
            <a:off x="1331640" y="836712"/>
            <a:ext cx="5519423" cy="3744416"/>
            <a:chOff x="1331640" y="836712"/>
            <a:chExt cx="5519423" cy="3744416"/>
          </a:xfrm>
        </p:grpSpPr>
        <p:sp>
          <p:nvSpPr>
            <p:cNvPr id="9" name="Rectangle 8"/>
            <p:cNvSpPr/>
            <p:nvPr/>
          </p:nvSpPr>
          <p:spPr>
            <a:xfrm>
              <a:off x="2639316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1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6" name="Rectangle 5"/>
            <p:cNvSpPr/>
            <p:nvPr/>
          </p:nvSpPr>
          <p:spPr>
            <a:xfrm>
              <a:off x="5269070" y="905537"/>
              <a:ext cx="1136002" cy="263078"/>
            </a:xfrm>
            <a:prstGeom prst="rect">
              <a:avLst/>
            </a:prstGeom>
            <a:solidFill>
              <a:schemeClr val="bg1"/>
            </a:solidFill>
            <a:ln w="3175"/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Depth maps m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80" name="Group 79"/>
            <p:cNvGrpSpPr/>
            <p:nvPr/>
          </p:nvGrpSpPr>
          <p:grpSpPr>
            <a:xfrm>
              <a:off x="2699792" y="2161883"/>
              <a:ext cx="1023056" cy="992371"/>
              <a:chOff x="1052836" y="3212976"/>
              <a:chExt cx="1216389" cy="936104"/>
            </a:xfrm>
          </p:grpSpPr>
          <p:sp>
            <p:nvSpPr>
              <p:cNvPr id="81" name="Oval 80"/>
              <p:cNvSpPr/>
              <p:nvPr/>
            </p:nvSpPr>
            <p:spPr>
              <a:xfrm>
                <a:off x="1052836" y="3212976"/>
                <a:ext cx="1216389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2" name="Cross 81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3" name="Heart 82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4" name="Moon 83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5" name="Lightning Bolt 84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6" name="Moon 85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7" name="Lightning Bolt 86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8" name="Cross 87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89" name="Cross 88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0" name="Heart 89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1" name="Moon 90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2" name="Sun 91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3" name="Lightning Bolt 92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4" name="Lightning Bolt 93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5" name="Heart 94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6" name="Lightning Bolt 95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7" name="Sun 96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8" name="Heart 97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99" name="Lightning Bolt 98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0" name="Moon 99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1" name="Moon 100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2" name="Moon 101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3" name="Sun 102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4" name="Sun 103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5" name="Sun 104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6" name="Sun 105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7" name="Sun 106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108" name="Sun 107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grpSp>
          <p:nvGrpSpPr>
            <p:cNvPr id="223" name="Group 222"/>
            <p:cNvGrpSpPr/>
            <p:nvPr/>
          </p:nvGrpSpPr>
          <p:grpSpPr>
            <a:xfrm>
              <a:off x="3995936" y="2060848"/>
              <a:ext cx="1050111" cy="1093407"/>
              <a:chOff x="3687499" y="2734913"/>
              <a:chExt cx="1460565" cy="1497525"/>
            </a:xfrm>
          </p:grpSpPr>
          <p:sp>
            <p:nvSpPr>
              <p:cNvPr id="218" name="Rounded Rectangle 217"/>
              <p:cNvSpPr/>
              <p:nvPr/>
            </p:nvSpPr>
            <p:spPr>
              <a:xfrm>
                <a:off x="3687499" y="2734913"/>
                <a:ext cx="1460565" cy="1497525"/>
              </a:xfrm>
              <a:prstGeom prst="roundRect">
                <a:avLst/>
              </a:prstGeom>
              <a:solidFill>
                <a:schemeClr val="bg1"/>
              </a:solidFill>
              <a:ln w="28575">
                <a:prstDash val="sysDot"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219" name="Cube 218"/>
              <p:cNvSpPr/>
              <p:nvPr/>
            </p:nvSpPr>
            <p:spPr>
              <a:xfrm>
                <a:off x="3770250" y="2828656"/>
                <a:ext cx="1233798" cy="366430"/>
              </a:xfrm>
              <a:prstGeom prst="cube">
                <a:avLst/>
              </a:prstGeom>
              <a:solidFill>
                <a:schemeClr val="accent6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0" name="Cube 219"/>
              <p:cNvSpPr/>
              <p:nvPr/>
            </p:nvSpPr>
            <p:spPr>
              <a:xfrm>
                <a:off x="3770250" y="3263615"/>
                <a:ext cx="1233798" cy="366430"/>
              </a:xfrm>
              <a:prstGeom prst="cube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  <p:sp>
            <p:nvSpPr>
              <p:cNvPr id="221" name="Cube 220"/>
              <p:cNvSpPr/>
              <p:nvPr/>
            </p:nvSpPr>
            <p:spPr>
              <a:xfrm>
                <a:off x="3786984" y="3706690"/>
                <a:ext cx="1233798" cy="366430"/>
              </a:xfrm>
              <a:prstGeom prst="cube">
                <a:avLst/>
              </a:prstGeom>
              <a:solidFill>
                <a:schemeClr val="accent3">
                  <a:lumMod val="20000"/>
                  <a:lumOff val="8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Codebook</a:t>
                </a:r>
              </a:p>
            </p:txBody>
          </p:sp>
        </p:grpSp>
        <p:sp>
          <p:nvSpPr>
            <p:cNvPr id="222" name="Rounded Rectangle 221"/>
            <p:cNvSpPr/>
            <p:nvPr/>
          </p:nvSpPr>
          <p:spPr>
            <a:xfrm>
              <a:off x="2651596" y="1988840"/>
              <a:ext cx="3725445" cy="1252012"/>
            </a:xfrm>
            <a:prstGeom prst="roundRect">
              <a:avLst/>
            </a:prstGeom>
            <a:noFill/>
            <a:ln w="19050">
              <a:prstDash val="sys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224" name="Flowchart: Multidocument 223"/>
            <p:cNvSpPr/>
            <p:nvPr/>
          </p:nvSpPr>
          <p:spPr>
            <a:xfrm>
              <a:off x="3995936" y="4165089"/>
              <a:ext cx="1017884" cy="344031"/>
            </a:xfrm>
            <a:prstGeom prst="flowChartMultidocument">
              <a:avLst/>
            </a:prstGeom>
            <a:solidFill>
              <a:schemeClr val="bg1"/>
            </a:solidFill>
            <a:ln w="12700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smtClean="0">
                  <a:solidFill>
                    <a:sysClr val="windowText" lastClr="000000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Classifiers</a:t>
              </a:r>
              <a:endParaRPr kumimoji="1" lang="ja-JP" altLang="en-US" sz="1000">
                <a:solidFill>
                  <a:sysClr val="windowText" lastClr="000000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43" name="Group 342"/>
            <p:cNvGrpSpPr/>
            <p:nvPr/>
          </p:nvGrpSpPr>
          <p:grpSpPr>
            <a:xfrm>
              <a:off x="1475656" y="908720"/>
              <a:ext cx="1152128" cy="534135"/>
              <a:chOff x="721635" y="1416277"/>
              <a:chExt cx="1241514" cy="584799"/>
            </a:xfrm>
          </p:grpSpPr>
          <p:sp>
            <p:nvSpPr>
              <p:cNvPr id="338" name="Rectangle 337"/>
              <p:cNvSpPr/>
              <p:nvPr/>
            </p:nvSpPr>
            <p:spPr>
              <a:xfrm>
                <a:off x="721635" y="1647964"/>
                <a:ext cx="883244" cy="288032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r>
                  <a:rPr kumimoji="1" lang="en-US" altLang="ja-JP" sz="1000" b="1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Projection</a:t>
                </a:r>
                <a:endParaRPr kumimoji="1" lang="ja-JP" altLang="en-US" sz="1000" b="1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grpSp>
            <p:nvGrpSpPr>
              <p:cNvPr id="339" name="Group 338"/>
              <p:cNvGrpSpPr/>
              <p:nvPr/>
            </p:nvGrpSpPr>
            <p:grpSpPr>
              <a:xfrm>
                <a:off x="1162327" y="1416277"/>
                <a:ext cx="800822" cy="584799"/>
                <a:chOff x="1729656" y="2144740"/>
                <a:chExt cx="800822" cy="584799"/>
              </a:xfrm>
            </p:grpSpPr>
            <p:cxnSp>
              <p:nvCxnSpPr>
                <p:cNvPr id="340" name="Straight Arrow Connector 339"/>
                <p:cNvCxnSpPr/>
                <p:nvPr/>
              </p:nvCxnSpPr>
              <p:spPr>
                <a:xfrm flipV="1">
                  <a:off x="2095791" y="2144740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1" name="Straight Arrow Connector 340"/>
                <p:cNvCxnSpPr/>
                <p:nvPr/>
              </p:nvCxnSpPr>
              <p:spPr>
                <a:xfrm rot="5400000" flipV="1">
                  <a:off x="2314454" y="2360764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42" name="Straight Arrow Connector 341"/>
                <p:cNvCxnSpPr/>
                <p:nvPr/>
              </p:nvCxnSpPr>
              <p:spPr>
                <a:xfrm rot="13500000" flipV="1">
                  <a:off x="1945680" y="2513515"/>
                  <a:ext cx="0" cy="432048"/>
                </a:xfrm>
                <a:prstGeom prst="straightConnector1">
                  <a:avLst/>
                </a:prstGeom>
                <a:ln w="12700">
                  <a:headEnd type="none" w="med" len="med"/>
                  <a:tailEnd type="triangl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44" name="Rectangle 343"/>
            <p:cNvSpPr/>
            <p:nvPr/>
          </p:nvSpPr>
          <p:spPr>
            <a:xfrm>
              <a:off x="1475656" y="1815460"/>
              <a:ext cx="1330566" cy="533420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Feature Extraction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Dense trajectories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7" name="Rectangle 346"/>
            <p:cNvSpPr/>
            <p:nvPr/>
          </p:nvSpPr>
          <p:spPr>
            <a:xfrm>
              <a:off x="1475656" y="2996952"/>
              <a:ext cx="1440161" cy="40859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Quantization</a:t>
              </a:r>
              <a:endParaRPr kumimoji="1" lang="en-US" altLang="ja-JP" sz="1000" smtClean="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Hard-assignment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348" name="Rectangle 347"/>
            <p:cNvSpPr/>
            <p:nvPr/>
          </p:nvSpPr>
          <p:spPr>
            <a:xfrm>
              <a:off x="1475656" y="3908966"/>
              <a:ext cx="2520280" cy="672162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t" anchorCtr="0"/>
            <a:lstStyle/>
            <a:p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Training/Tesing</a:t>
              </a:r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 using SVM</a:t>
              </a:r>
            </a:p>
            <a:p>
              <a:r>
                <a:rPr kumimoji="1"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Histogram Intersection kernel,</a:t>
              </a:r>
            </a:p>
            <a:p>
              <a:r>
                <a:rPr lang="en-US" altLang="ja-JP" sz="1000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One-vs-All strategy</a:t>
              </a:r>
              <a:endParaRPr kumimoji="1" lang="ja-JP" altLang="en-US" sz="1000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356" name="Group 355"/>
            <p:cNvGrpSpPr/>
            <p:nvPr/>
          </p:nvGrpSpPr>
          <p:grpSpPr>
            <a:xfrm flipH="1">
              <a:off x="5292080" y="2161884"/>
              <a:ext cx="1023056" cy="992371"/>
              <a:chOff x="1052837" y="3212976"/>
              <a:chExt cx="1216390" cy="936104"/>
            </a:xfrm>
          </p:grpSpPr>
          <p:sp>
            <p:nvSpPr>
              <p:cNvPr id="357" name="Oval 356"/>
              <p:cNvSpPr/>
              <p:nvPr/>
            </p:nvSpPr>
            <p:spPr>
              <a:xfrm>
                <a:off x="1052837" y="3212976"/>
                <a:ext cx="1216390" cy="936104"/>
              </a:xfrm>
              <a:prstGeom prst="ellipse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8" name="Cross 357"/>
              <p:cNvSpPr/>
              <p:nvPr/>
            </p:nvSpPr>
            <p:spPr>
              <a:xfrm flipH="1">
                <a:off x="1308794" y="3626534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59" name="Heart 358"/>
              <p:cNvSpPr/>
              <p:nvPr/>
            </p:nvSpPr>
            <p:spPr>
              <a:xfrm flipH="1">
                <a:off x="1583309" y="3468376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0" name="Moon 359"/>
              <p:cNvSpPr/>
              <p:nvPr/>
            </p:nvSpPr>
            <p:spPr>
              <a:xfrm flipH="1">
                <a:off x="1170147" y="3742373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1" name="Lightning Bolt 360"/>
              <p:cNvSpPr/>
              <p:nvPr/>
            </p:nvSpPr>
            <p:spPr>
              <a:xfrm flipH="1">
                <a:off x="1512425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2" name="Moon 361"/>
              <p:cNvSpPr/>
              <p:nvPr/>
            </p:nvSpPr>
            <p:spPr>
              <a:xfrm flipH="1">
                <a:off x="1673710" y="361560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3" name="Lightning Bolt 362"/>
              <p:cNvSpPr/>
              <p:nvPr/>
            </p:nvSpPr>
            <p:spPr>
              <a:xfrm flipH="1">
                <a:off x="1109245" y="356894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4" name="Cross 363"/>
              <p:cNvSpPr/>
              <p:nvPr/>
            </p:nvSpPr>
            <p:spPr>
              <a:xfrm flipH="1">
                <a:off x="1454010" y="3245095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5" name="Cross 364"/>
              <p:cNvSpPr/>
              <p:nvPr/>
            </p:nvSpPr>
            <p:spPr>
              <a:xfrm flipH="1">
                <a:off x="1246364" y="3857371"/>
                <a:ext cx="141768" cy="141768"/>
              </a:xfrm>
              <a:prstGeom prst="plus">
                <a:avLst/>
              </a:prstGeom>
              <a:solidFill>
                <a:schemeClr val="tx2">
                  <a:lumMod val="60000"/>
                  <a:lumOff val="4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6" name="Heart 365"/>
              <p:cNvSpPr/>
              <p:nvPr/>
            </p:nvSpPr>
            <p:spPr>
              <a:xfrm flipH="1">
                <a:off x="1202468" y="341163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7" name="Moon 366"/>
              <p:cNvSpPr/>
              <p:nvPr/>
            </p:nvSpPr>
            <p:spPr>
              <a:xfrm flipH="1">
                <a:off x="1858872" y="3284984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8" name="Sun 367"/>
              <p:cNvSpPr/>
              <p:nvPr/>
            </p:nvSpPr>
            <p:spPr>
              <a:xfrm flipH="1">
                <a:off x="1866544" y="354471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69" name="Lightning Bolt 368"/>
              <p:cNvSpPr/>
              <p:nvPr/>
            </p:nvSpPr>
            <p:spPr>
              <a:xfrm flipH="1">
                <a:off x="1975608" y="336634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0" name="Lightning Bolt 369"/>
              <p:cNvSpPr/>
              <p:nvPr/>
            </p:nvSpPr>
            <p:spPr>
              <a:xfrm flipH="1">
                <a:off x="1860745" y="3695185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1" name="Heart 370"/>
              <p:cNvSpPr/>
              <p:nvPr/>
            </p:nvSpPr>
            <p:spPr>
              <a:xfrm flipH="1">
                <a:off x="1482424" y="3746502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2" name="Lightning Bolt 371"/>
              <p:cNvSpPr/>
              <p:nvPr/>
            </p:nvSpPr>
            <p:spPr>
              <a:xfrm flipH="1">
                <a:off x="1567384" y="3836953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3" name="Sun 372"/>
              <p:cNvSpPr/>
              <p:nvPr/>
            </p:nvSpPr>
            <p:spPr>
              <a:xfrm flipH="1">
                <a:off x="1701681" y="3745261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4" name="Heart 373"/>
              <p:cNvSpPr/>
              <p:nvPr/>
            </p:nvSpPr>
            <p:spPr>
              <a:xfrm flipH="1">
                <a:off x="2097306" y="3527803"/>
                <a:ext cx="141768" cy="141768"/>
              </a:xfrm>
              <a:prstGeom prst="heart">
                <a:avLst/>
              </a:prstGeom>
              <a:solidFill>
                <a:schemeClr val="accent4">
                  <a:lumMod val="75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5" name="Lightning Bolt 374"/>
              <p:cNvSpPr/>
              <p:nvPr/>
            </p:nvSpPr>
            <p:spPr>
              <a:xfrm flipH="1">
                <a:off x="1969625" y="3857371"/>
                <a:ext cx="141768" cy="141768"/>
              </a:xfrm>
              <a:prstGeom prst="lightningBolt">
                <a:avLst/>
              </a:prstGeom>
              <a:solidFill>
                <a:schemeClr val="accent3">
                  <a:lumMod val="40000"/>
                  <a:lumOff val="60000"/>
                </a:schemeClr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6" name="Moon 375"/>
              <p:cNvSpPr/>
              <p:nvPr/>
            </p:nvSpPr>
            <p:spPr>
              <a:xfrm flipH="1">
                <a:off x="2011050" y="3539260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7" name="Moon 376"/>
              <p:cNvSpPr/>
              <p:nvPr/>
            </p:nvSpPr>
            <p:spPr>
              <a:xfrm flipH="1">
                <a:off x="1823430" y="3891082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8" name="Moon 377"/>
              <p:cNvSpPr/>
              <p:nvPr/>
            </p:nvSpPr>
            <p:spPr>
              <a:xfrm flipH="1">
                <a:off x="1415120" y="3355839"/>
                <a:ext cx="70884" cy="141768"/>
              </a:xfrm>
              <a:prstGeom prst="moon">
                <a:avLst/>
              </a:prstGeom>
              <a:solidFill>
                <a:srgbClr val="FF00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79" name="Sun 378"/>
              <p:cNvSpPr/>
              <p:nvPr/>
            </p:nvSpPr>
            <p:spPr>
              <a:xfrm flipH="1">
                <a:off x="1681662" y="322457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0" name="Sun 379"/>
              <p:cNvSpPr/>
              <p:nvPr/>
            </p:nvSpPr>
            <p:spPr>
              <a:xfrm flipH="1">
                <a:off x="1411540" y="3941073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1" name="Sun 380"/>
              <p:cNvSpPr/>
              <p:nvPr/>
            </p:nvSpPr>
            <p:spPr>
              <a:xfrm flipH="1">
                <a:off x="1496500" y="3578997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2" name="Sun 381"/>
              <p:cNvSpPr/>
              <p:nvPr/>
            </p:nvSpPr>
            <p:spPr>
              <a:xfrm flipH="1">
                <a:off x="2090672" y="3686486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3" name="Sun 382"/>
              <p:cNvSpPr/>
              <p:nvPr/>
            </p:nvSpPr>
            <p:spPr>
              <a:xfrm flipH="1">
                <a:off x="1680165" y="3961948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sp>
            <p:nvSpPr>
              <p:cNvPr id="384" name="Sun 383"/>
              <p:cNvSpPr/>
              <p:nvPr/>
            </p:nvSpPr>
            <p:spPr>
              <a:xfrm flipH="1">
                <a:off x="1751049" y="3428975"/>
                <a:ext cx="141768" cy="141768"/>
              </a:xfrm>
              <a:prstGeom prst="sun">
                <a:avLst/>
              </a:prstGeom>
              <a:solidFill>
                <a:srgbClr val="FFFF00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</p:grpSp>
        <p:sp>
          <p:nvSpPr>
            <p:cNvPr id="425" name="Rounded Rectangle 424"/>
            <p:cNvSpPr/>
            <p:nvPr/>
          </p:nvSpPr>
          <p:spPr>
            <a:xfrm>
              <a:off x="1331640" y="836712"/>
              <a:ext cx="5519423" cy="3744416"/>
            </a:xfrm>
            <a:prstGeom prst="roundRect">
              <a:avLst>
                <a:gd name="adj" fmla="val 6983"/>
              </a:avLst>
            </a:prstGeom>
            <a:noFill/>
            <a:ln w="28575"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6" name="Rectangle 425"/>
            <p:cNvSpPr/>
            <p:nvPr/>
          </p:nvSpPr>
          <p:spPr>
            <a:xfrm>
              <a:off x="3785631" y="836712"/>
              <a:ext cx="1486372" cy="331904"/>
            </a:xfrm>
            <a:prstGeom prst="rect">
              <a:avLst/>
            </a:prstGeom>
            <a:noFill/>
            <a:ln w="3175">
              <a:noFill/>
            </a:ln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…	…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sp>
          <p:nvSpPr>
            <p:cNvPr id="428" name="Line Callout 1 (Accent Bar) 427"/>
            <p:cNvSpPr/>
            <p:nvPr/>
          </p:nvSpPr>
          <p:spPr>
            <a:xfrm flipH="1">
              <a:off x="1475655" y="2492896"/>
              <a:ext cx="1012939" cy="347056"/>
            </a:xfrm>
            <a:prstGeom prst="accentCallout1">
              <a:avLst>
                <a:gd name="adj1" fmla="val 26069"/>
                <a:gd name="adj2" fmla="val 112"/>
                <a:gd name="adj3" fmla="val 41785"/>
                <a:gd name="adj4" fmla="val -20443"/>
              </a:avLst>
            </a:prstGeom>
            <a:noFill/>
            <a:ln w="28575"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kumimoji="1" lang="en-US" altLang="ja-JP" sz="1000" b="1" smtClean="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rPr>
                <a:t>Bag-of-Words model</a:t>
              </a:r>
              <a:endParaRPr kumimoji="1" lang="ja-JP" altLang="en-US" sz="1000" b="1">
                <a:solidFill>
                  <a:schemeClr val="tx1"/>
                </a:solidFill>
                <a:latin typeface="Arial Unicode MS" panose="020B0604020202020204" pitchFamily="50" charset="-128"/>
                <a:ea typeface="Arial Unicode MS" panose="020B0604020202020204" pitchFamily="50" charset="-128"/>
                <a:cs typeface="Arial Unicode MS" panose="020B0604020202020204" pitchFamily="50" charset="-128"/>
              </a:endParaRPr>
            </a:p>
          </p:txBody>
        </p:sp>
        <p:grpSp>
          <p:nvGrpSpPr>
            <p:cNvPr id="508" name="Group 507"/>
            <p:cNvGrpSpPr/>
            <p:nvPr/>
          </p:nvGrpSpPr>
          <p:grpSpPr>
            <a:xfrm>
              <a:off x="2202673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28" name="Group 27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23" name="Rectangle 22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kumimoji="1" lang="en-US" altLang="ja-JP" sz="1000" smtClean="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2D transformed videos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24" name="Group 23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25" name="Flowchart: Predefined Process 24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6" name="Flowchart: Predefined Process 25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27" name="Flowchart: Predefined Process 26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05" name="Rectangle 504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6" name="Rectangle 505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07" name="Rectangle 506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09" name="Group 508"/>
            <p:cNvGrpSpPr/>
            <p:nvPr/>
          </p:nvGrpSpPr>
          <p:grpSpPr>
            <a:xfrm>
              <a:off x="4788024" y="1412133"/>
              <a:ext cx="2009287" cy="504602"/>
              <a:chOff x="1882409" y="1358030"/>
              <a:chExt cx="2009287" cy="575967"/>
            </a:xfrm>
          </p:grpSpPr>
          <p:grpSp>
            <p:nvGrpSpPr>
              <p:cNvPr id="510" name="Group 509"/>
              <p:cNvGrpSpPr/>
              <p:nvPr/>
            </p:nvGrpSpPr>
            <p:grpSpPr>
              <a:xfrm>
                <a:off x="1882409" y="1358030"/>
                <a:ext cx="2009287" cy="575967"/>
                <a:chOff x="1614256" y="2845474"/>
                <a:chExt cx="2165173" cy="630599"/>
              </a:xfrm>
            </p:grpSpPr>
            <p:sp>
              <p:nvSpPr>
                <p:cNvPr id="514" name="Rectangle 513"/>
                <p:cNvSpPr/>
                <p:nvPr/>
              </p:nvSpPr>
              <p:spPr>
                <a:xfrm>
                  <a:off x="1614256" y="2845474"/>
                  <a:ext cx="2165173" cy="630599"/>
                </a:xfrm>
                <a:prstGeom prst="rect">
                  <a:avLst/>
                </a:prstGeom>
                <a:solidFill>
                  <a:schemeClr val="bg1"/>
                </a:solidFill>
                <a:ln w="3175"/>
              </p:spPr>
              <p:style>
                <a:lnRef idx="2">
                  <a:schemeClr val="dk1">
                    <a:shade val="50000"/>
                  </a:schemeClr>
                </a:lnRef>
                <a:fillRef idx="1">
                  <a:schemeClr val="dk1"/>
                </a:fillRef>
                <a:effectRef idx="0">
                  <a:schemeClr val="dk1"/>
                </a:effectRef>
                <a:fontRef idx="minor">
                  <a:schemeClr val="lt1"/>
                </a:fontRef>
              </p:style>
              <p:txBody>
                <a:bodyPr rtlCol="0" anchor="b" anchorCtr="1"/>
                <a:lstStyle/>
                <a:p>
                  <a:pPr algn="ctr"/>
                  <a:r>
                    <a:rPr lang="en-US" altLang="ja-JP" sz="1000">
                      <a:solidFill>
                        <a:schemeClr val="tx1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rPr>
                    <a:t>2D transformed videos</a:t>
                  </a:r>
                  <a:endParaRPr kumimoji="1" lang="ja-JP" altLang="en-US" sz="100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515" name="Group 514"/>
                <p:cNvGrpSpPr/>
                <p:nvPr/>
              </p:nvGrpSpPr>
              <p:grpSpPr>
                <a:xfrm>
                  <a:off x="1685782" y="2923609"/>
                  <a:ext cx="2022120" cy="305506"/>
                  <a:chOff x="2123728" y="2038377"/>
                  <a:chExt cx="2022120" cy="305506"/>
                </a:xfrm>
              </p:grpSpPr>
              <p:sp>
                <p:nvSpPr>
                  <p:cNvPr id="516" name="Flowchart: Predefined Process 515"/>
                  <p:cNvSpPr/>
                  <p:nvPr/>
                </p:nvSpPr>
                <p:spPr>
                  <a:xfrm>
                    <a:off x="2123728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6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7" name="Flowchart: Predefined Process 516"/>
                  <p:cNvSpPr/>
                  <p:nvPr/>
                </p:nvSpPr>
                <p:spPr>
                  <a:xfrm>
                    <a:off x="2817167" y="2038377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5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  <p:sp>
                <p:nvSpPr>
                  <p:cNvPr id="518" name="Flowchart: Predefined Process 517"/>
                  <p:cNvSpPr/>
                  <p:nvPr/>
                </p:nvSpPr>
                <p:spPr>
                  <a:xfrm>
                    <a:off x="3502709" y="2038378"/>
                    <a:ext cx="643139" cy="305505"/>
                  </a:xfrm>
                  <a:prstGeom prst="flowChartPredefinedProcess">
                    <a:avLst/>
                  </a:prstGeom>
                  <a:solidFill>
                    <a:schemeClr val="accent3">
                      <a:lumMod val="20000"/>
                      <a:lumOff val="80000"/>
                    </a:schemeClr>
                  </a:solidFill>
                  <a:ln w="9525">
                    <a:solidFill>
                      <a:schemeClr val="tx2">
                        <a:lumMod val="75000"/>
                      </a:schemeClr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>
                      <a:solidFill>
                        <a:sysClr val="windowText" lastClr="000000"/>
                      </a:solidFill>
                      <a:latin typeface="Arial Unicode MS" panose="020B0604020202020204" pitchFamily="50" charset="-128"/>
                      <a:ea typeface="Arial Unicode MS" panose="020B0604020202020204" pitchFamily="50" charset="-128"/>
                      <a:cs typeface="Arial Unicode MS" panose="020B0604020202020204" pitchFamily="50" charset="-128"/>
                    </a:endParaRPr>
                  </a:p>
                </p:txBody>
              </p:sp>
            </p:grpSp>
          </p:grpSp>
          <p:sp>
            <p:nvSpPr>
              <p:cNvPr id="511" name="Rectangle 510"/>
              <p:cNvSpPr/>
              <p:nvPr/>
            </p:nvSpPr>
            <p:spPr>
              <a:xfrm>
                <a:off x="1951569" y="1429396"/>
                <a:ext cx="591909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Front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2" name="Rectangle 511"/>
              <p:cNvSpPr/>
              <p:nvPr/>
            </p:nvSpPr>
            <p:spPr>
              <a:xfrm>
                <a:off x="2592299" y="1437730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Side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  <p:sp>
            <p:nvSpPr>
              <p:cNvPr id="513" name="Rectangle 512"/>
              <p:cNvSpPr/>
              <p:nvPr/>
            </p:nvSpPr>
            <p:spPr>
              <a:xfrm>
                <a:off x="3233704" y="1429395"/>
                <a:ext cx="596834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Top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grpSp>
          <p:nvGrpSpPr>
            <p:cNvPr id="524" name="Group 523"/>
            <p:cNvGrpSpPr/>
            <p:nvPr/>
          </p:nvGrpSpPr>
          <p:grpSpPr>
            <a:xfrm>
              <a:off x="2313870" y="3387747"/>
              <a:ext cx="4418370" cy="545309"/>
              <a:chOff x="2043356" y="3806759"/>
              <a:chExt cx="4418370" cy="545309"/>
            </a:xfrm>
          </p:grpSpPr>
          <p:sp>
            <p:nvSpPr>
              <p:cNvPr id="290" name="Rounded Rectangle 289"/>
              <p:cNvSpPr/>
              <p:nvPr/>
            </p:nvSpPr>
            <p:spPr>
              <a:xfrm>
                <a:off x="2043356" y="3806759"/>
                <a:ext cx="4418370" cy="545309"/>
              </a:xfrm>
              <a:prstGeom prst="roundRect">
                <a:avLst/>
              </a:prstGeom>
              <a:solidFill>
                <a:schemeClr val="bg1"/>
              </a:solidFill>
              <a:ln w="12700">
                <a:solidFill>
                  <a:schemeClr val="tx2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kumimoji="1" lang="ja-JP" altLang="en-US" sz="1000"/>
              </a:p>
            </p:txBody>
          </p:sp>
          <p:grpSp>
            <p:nvGrpSpPr>
              <p:cNvPr id="523" name="Group 522"/>
              <p:cNvGrpSpPr/>
              <p:nvPr/>
            </p:nvGrpSpPr>
            <p:grpSpPr>
              <a:xfrm>
                <a:off x="2144559" y="3893854"/>
                <a:ext cx="1779155" cy="433805"/>
                <a:chOff x="2144559" y="3893854"/>
                <a:chExt cx="1779155" cy="433805"/>
              </a:xfrm>
            </p:grpSpPr>
            <p:sp>
              <p:nvSpPr>
                <p:cNvPr id="307" name="Rounded Rectangle 306"/>
                <p:cNvSpPr/>
                <p:nvPr/>
              </p:nvSpPr>
              <p:spPr>
                <a:xfrm>
                  <a:off x="2197135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8" name="Rounded Rectangle 307"/>
                <p:cNvSpPr/>
                <p:nvPr/>
              </p:nvSpPr>
              <p:spPr>
                <a:xfrm>
                  <a:off x="2739998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309" name="Rounded Rectangle 308"/>
                <p:cNvSpPr/>
                <p:nvPr/>
              </p:nvSpPr>
              <p:spPr>
                <a:xfrm>
                  <a:off x="3306056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36" name="Group 435"/>
                <p:cNvGrpSpPr/>
                <p:nvPr/>
              </p:nvGrpSpPr>
              <p:grpSpPr>
                <a:xfrm>
                  <a:off x="2144559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37" name="Rectangle 436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8" name="Rectangle 437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39" name="Rectangle 438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0" name="Rectangle 439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1" name="Rectangle 44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2" name="Flowchart: Connector 44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3" name="Flowchart: Connector 44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4" name="Flowchart: Connector 44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45" name="Straight Connector 44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446" name="Straight Connector 445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47" name="Group 446"/>
                <p:cNvGrpSpPr/>
                <p:nvPr/>
              </p:nvGrpSpPr>
              <p:grpSpPr>
                <a:xfrm>
                  <a:off x="2688398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48" name="Rectangle 447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49" name="Rectangle 448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0" name="Rectangle 449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1" name="Rectangle 450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2" name="Rectangle 451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3" name="Flowchart: Connector 45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4" name="Flowchart: Connector 45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5" name="Flowchart: Connector 45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56" name="Straight Connector 45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57" name="Group 456"/>
                <p:cNvGrpSpPr/>
                <p:nvPr/>
              </p:nvGrpSpPr>
              <p:grpSpPr>
                <a:xfrm>
                  <a:off x="3253565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58" name="Rectangle 457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59" name="Rectangle 458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0" name="Rectangle 459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1" name="Rectangle 460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2" name="Rectangle 461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3" name="Flowchart: Connector 462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4" name="Flowchart: Connector 463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65" name="Flowchart: Connector 464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66" name="Straight Connector 465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grpSp>
            <p:nvGrpSpPr>
              <p:cNvPr id="522" name="Group 521"/>
              <p:cNvGrpSpPr/>
              <p:nvPr/>
            </p:nvGrpSpPr>
            <p:grpSpPr>
              <a:xfrm>
                <a:off x="4666414" y="3893854"/>
                <a:ext cx="1777794" cy="433805"/>
                <a:chOff x="4666414" y="3893854"/>
                <a:chExt cx="1777794" cy="433805"/>
              </a:xfrm>
            </p:grpSpPr>
            <p:sp>
              <p:nvSpPr>
                <p:cNvPr id="471" name="Rounded Rectangle 470"/>
                <p:cNvSpPr/>
                <p:nvPr/>
              </p:nvSpPr>
              <p:spPr>
                <a:xfrm>
                  <a:off x="4718990" y="3893854"/>
                  <a:ext cx="513568" cy="433805"/>
                </a:xfrm>
                <a:prstGeom prst="roundRect">
                  <a:avLst/>
                </a:prstGeom>
                <a:solidFill>
                  <a:schemeClr val="accent6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kumimoji="1"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2" name="Rounded Rectangle 471"/>
                <p:cNvSpPr/>
                <p:nvPr/>
              </p:nvSpPr>
              <p:spPr>
                <a:xfrm>
                  <a:off x="5261853" y="3893854"/>
                  <a:ext cx="513568" cy="433805"/>
                </a:xfrm>
                <a:prstGeom prst="roundRect">
                  <a:avLst/>
                </a:prstGeom>
                <a:solidFill>
                  <a:schemeClr val="accent5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sp>
              <p:nvSpPr>
                <p:cNvPr id="473" name="Rounded Rectangle 472"/>
                <p:cNvSpPr/>
                <p:nvPr/>
              </p:nvSpPr>
              <p:spPr>
                <a:xfrm>
                  <a:off x="5826550" y="3893854"/>
                  <a:ext cx="513568" cy="433805"/>
                </a:xfrm>
                <a:prstGeom prst="roundRect">
                  <a:avLst/>
                </a:prstGeom>
                <a:solidFill>
                  <a:schemeClr val="accent3">
                    <a:lumMod val="20000"/>
                    <a:lumOff val="80000"/>
                  </a:schemeClr>
                </a:solidFill>
                <a:ln w="12700">
                  <a:prstDash val="sysDot"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t" anchorCtr="1"/>
                <a:lstStyle/>
                <a:p>
                  <a:pPr algn="ctr"/>
                  <a:endParaRPr lang="ja-JP" altLang="en-US" sz="1000">
                    <a:solidFill>
                      <a:sysClr val="windowText" lastClr="000000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endParaRPr>
                </a:p>
              </p:txBody>
            </p:sp>
            <p:grpSp>
              <p:nvGrpSpPr>
                <p:cNvPr id="474" name="Group 473"/>
                <p:cNvGrpSpPr/>
                <p:nvPr/>
              </p:nvGrpSpPr>
              <p:grpSpPr>
                <a:xfrm>
                  <a:off x="4666414" y="3969008"/>
                  <a:ext cx="670149" cy="303386"/>
                  <a:chOff x="539552" y="4868009"/>
                  <a:chExt cx="1224136" cy="939051"/>
                </a:xfrm>
              </p:grpSpPr>
              <p:sp>
                <p:nvSpPr>
                  <p:cNvPr id="495" name="Rectangle 494"/>
                  <p:cNvSpPr/>
                  <p:nvPr/>
                </p:nvSpPr>
                <p:spPr>
                  <a:xfrm>
                    <a:off x="683078" y="5056886"/>
                    <a:ext cx="72008" cy="748378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6" name="Rectangle 495"/>
                  <p:cNvSpPr/>
                  <p:nvPr/>
                </p:nvSpPr>
                <p:spPr>
                  <a:xfrm>
                    <a:off x="755086" y="5280470"/>
                    <a:ext cx="72008" cy="52658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7" name="Rectangle 496"/>
                  <p:cNvSpPr/>
                  <p:nvPr/>
                </p:nvSpPr>
                <p:spPr>
                  <a:xfrm>
                    <a:off x="827093" y="5110855"/>
                    <a:ext cx="72499" cy="694409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8" name="Rectangle 497"/>
                  <p:cNvSpPr/>
                  <p:nvPr/>
                </p:nvSpPr>
                <p:spPr>
                  <a:xfrm>
                    <a:off x="1403158" y="5511307"/>
                    <a:ext cx="72008" cy="293957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9" name="Rectangle 498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0" name="Flowchart: Connector 499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1" name="Flowchart: Connector 500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502" name="Flowchart: Connector 501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503" name="Straight Connector 502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  <p:cxnSp>
                <p:nvCxnSpPr>
                  <p:cNvPr id="504" name="Straight Connector 503"/>
                  <p:cNvCxnSpPr/>
                  <p:nvPr/>
                </p:nvCxnSpPr>
                <p:spPr>
                  <a:xfrm flipH="1">
                    <a:off x="546345" y="4868009"/>
                    <a:ext cx="3" cy="939051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5" name="Group 474"/>
                <p:cNvGrpSpPr/>
                <p:nvPr/>
              </p:nvGrpSpPr>
              <p:grpSpPr>
                <a:xfrm>
                  <a:off x="5210253" y="3969010"/>
                  <a:ext cx="670149" cy="303383"/>
                  <a:chOff x="539552" y="4868017"/>
                  <a:chExt cx="1224136" cy="939044"/>
                </a:xfrm>
              </p:grpSpPr>
              <p:sp>
                <p:nvSpPr>
                  <p:cNvPr id="486" name="Rectangle 485"/>
                  <p:cNvSpPr/>
                  <p:nvPr/>
                </p:nvSpPr>
                <p:spPr>
                  <a:xfrm>
                    <a:off x="682178" y="5543763"/>
                    <a:ext cx="72908" cy="26150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7" name="Rectangle 486"/>
                  <p:cNvSpPr/>
                  <p:nvPr/>
                </p:nvSpPr>
                <p:spPr>
                  <a:xfrm>
                    <a:off x="755086" y="4868017"/>
                    <a:ext cx="72008" cy="939044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8" name="Rectangle 487"/>
                  <p:cNvSpPr/>
                  <p:nvPr/>
                </p:nvSpPr>
                <p:spPr>
                  <a:xfrm>
                    <a:off x="827094" y="5337539"/>
                    <a:ext cx="72499" cy="46772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9" name="Rectangle 488"/>
                  <p:cNvSpPr/>
                  <p:nvPr/>
                </p:nvSpPr>
                <p:spPr>
                  <a:xfrm>
                    <a:off x="1403158" y="5337541"/>
                    <a:ext cx="72008" cy="46772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0" name="Rectangle 489"/>
                  <p:cNvSpPr/>
                  <p:nvPr/>
                </p:nvSpPr>
                <p:spPr>
                  <a:xfrm>
                    <a:off x="1475165" y="5431076"/>
                    <a:ext cx="72499" cy="372388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1" name="Flowchart: Connector 490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2" name="Flowchart: Connector 491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93" name="Flowchart: Connector 492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94" name="Straight Connector 493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  <p:grpSp>
              <p:nvGrpSpPr>
                <p:cNvPr id="476" name="Group 475"/>
                <p:cNvGrpSpPr/>
                <p:nvPr/>
              </p:nvGrpSpPr>
              <p:grpSpPr>
                <a:xfrm>
                  <a:off x="5774059" y="3969011"/>
                  <a:ext cx="670149" cy="303381"/>
                  <a:chOff x="539552" y="4868022"/>
                  <a:chExt cx="1224136" cy="939037"/>
                </a:xfrm>
              </p:grpSpPr>
              <p:sp>
                <p:nvSpPr>
                  <p:cNvPr id="477" name="Rectangle 476"/>
                  <p:cNvSpPr/>
                  <p:nvPr/>
                </p:nvSpPr>
                <p:spPr>
                  <a:xfrm>
                    <a:off x="683078" y="5232933"/>
                    <a:ext cx="72008" cy="572330"/>
                  </a:xfrm>
                  <a:prstGeom prst="rect">
                    <a:avLst/>
                  </a:prstGeom>
                  <a:solidFill>
                    <a:schemeClr val="tx2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8" name="Rectangle 477"/>
                  <p:cNvSpPr/>
                  <p:nvPr/>
                </p:nvSpPr>
                <p:spPr>
                  <a:xfrm>
                    <a:off x="755086" y="5110860"/>
                    <a:ext cx="72008" cy="696199"/>
                  </a:xfrm>
                  <a:prstGeom prst="rect">
                    <a:avLst/>
                  </a:prstGeom>
                  <a:solidFill>
                    <a:srgbClr val="FFFF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79" name="Rectangle 478"/>
                  <p:cNvSpPr/>
                  <p:nvPr/>
                </p:nvSpPr>
                <p:spPr>
                  <a:xfrm>
                    <a:off x="827094" y="4868022"/>
                    <a:ext cx="67955" cy="937244"/>
                  </a:xfrm>
                  <a:prstGeom prst="rect">
                    <a:avLst/>
                  </a:prstGeom>
                  <a:solidFill>
                    <a:srgbClr val="7030A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0" name="Rectangle 479"/>
                  <p:cNvSpPr/>
                  <p:nvPr/>
                </p:nvSpPr>
                <p:spPr>
                  <a:xfrm>
                    <a:off x="1403158" y="5056890"/>
                    <a:ext cx="72008" cy="748376"/>
                  </a:xfrm>
                  <a:prstGeom prst="rect">
                    <a:avLst/>
                  </a:prstGeom>
                  <a:solidFill>
                    <a:schemeClr val="accent3">
                      <a:lumMod val="60000"/>
                      <a:lumOff val="4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1" name="Rectangle 480"/>
                  <p:cNvSpPr/>
                  <p:nvPr/>
                </p:nvSpPr>
                <p:spPr>
                  <a:xfrm>
                    <a:off x="1475165" y="5232933"/>
                    <a:ext cx="72499" cy="570536"/>
                  </a:xfrm>
                  <a:prstGeom prst="rect">
                    <a:avLst/>
                  </a:prstGeom>
                  <a:solidFill>
                    <a:srgbClr val="FF0000"/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2" name="Flowchart: Connector 481"/>
                  <p:cNvSpPr/>
                  <p:nvPr/>
                </p:nvSpPr>
                <p:spPr>
                  <a:xfrm>
                    <a:off x="97160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3" name="Flowchart: Connector 482"/>
                  <p:cNvSpPr/>
                  <p:nvPr/>
                </p:nvSpPr>
                <p:spPr>
                  <a:xfrm>
                    <a:off x="1101140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sp>
                <p:nvSpPr>
                  <p:cNvPr id="484" name="Flowchart: Connector 483"/>
                  <p:cNvSpPr/>
                  <p:nvPr/>
                </p:nvSpPr>
                <p:spPr>
                  <a:xfrm>
                    <a:off x="1230681" y="5531029"/>
                    <a:ext cx="45719" cy="45719"/>
                  </a:xfrm>
                  <a:prstGeom prst="flowChartConnector">
                    <a:avLst/>
                  </a:prstGeom>
                  <a:solidFill>
                    <a:schemeClr val="accent3">
                      <a:lumMod val="50000"/>
                    </a:schemeClr>
                  </a:solidFill>
                  <a:ln w="9525">
                    <a:solidFill>
                      <a:schemeClr val="tx1"/>
                    </a:solidFill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kumimoji="1" lang="ja-JP" altLang="en-US" sz="1000"/>
                  </a:p>
                </p:txBody>
              </p:sp>
              <p:cxnSp>
                <p:nvCxnSpPr>
                  <p:cNvPr id="485" name="Straight Connector 484"/>
                  <p:cNvCxnSpPr/>
                  <p:nvPr/>
                </p:nvCxnSpPr>
                <p:spPr>
                  <a:xfrm flipV="1">
                    <a:off x="539552" y="5805264"/>
                    <a:ext cx="1224136" cy="1795"/>
                  </a:xfrm>
                  <a:prstGeom prst="line">
                    <a:avLst/>
                  </a:prstGeom>
                  <a:ln w="12700">
                    <a:solidFill>
                      <a:schemeClr val="tx1"/>
                    </a:solidFill>
                  </a:ln>
                </p:spPr>
                <p:style>
                  <a:lnRef idx="1">
                    <a:schemeClr val="accent1"/>
                  </a:lnRef>
                  <a:fillRef idx="0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tx1"/>
                  </a:fontRef>
                </p:style>
              </p:cxnSp>
            </p:grpSp>
          </p:grpSp>
          <p:sp>
            <p:nvSpPr>
              <p:cNvPr id="521" name="Rectangle 520"/>
              <p:cNvSpPr/>
              <p:nvPr/>
            </p:nvSpPr>
            <p:spPr>
              <a:xfrm>
                <a:off x="3830538" y="3958958"/>
                <a:ext cx="839597" cy="263078"/>
              </a:xfrm>
              <a:prstGeom prst="rect">
                <a:avLst/>
              </a:prstGeom>
              <a:noFill/>
              <a:ln w="3175">
                <a:noFill/>
              </a:ln>
            </p:spPr>
            <p:style>
              <a:lnRef idx="2">
                <a:schemeClr val="dk1">
                  <a:shade val="50000"/>
                </a:schemeClr>
              </a:lnRef>
              <a:fillRef idx="1">
                <a:schemeClr val="dk1"/>
              </a:fillRef>
              <a:effectRef idx="0">
                <a:schemeClr val="dk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kumimoji="1" lang="en-US" altLang="ja-JP" sz="1000" smtClean="0">
                    <a:solidFill>
                      <a:schemeClr val="tx1"/>
                    </a:solidFill>
                    <a:latin typeface="Arial Unicode MS" panose="020B0604020202020204" pitchFamily="50" charset="-128"/>
                    <a:ea typeface="Arial Unicode MS" panose="020B0604020202020204" pitchFamily="50" charset="-128"/>
                    <a:cs typeface="Arial Unicode MS" panose="020B0604020202020204" pitchFamily="50" charset="-128"/>
                  </a:rPr>
                  <a:t>Histogram database</a:t>
                </a:r>
                <a:endParaRPr kumimoji="1" lang="ja-JP" altLang="en-US" sz="1000">
                  <a:solidFill>
                    <a:schemeClr val="tx1"/>
                  </a:solidFill>
                  <a:latin typeface="Arial Unicode MS" panose="020B0604020202020204" pitchFamily="50" charset="-128"/>
                  <a:ea typeface="Arial Unicode MS" panose="020B0604020202020204" pitchFamily="50" charset="-128"/>
                  <a:cs typeface="Arial Unicode MS" panose="020B0604020202020204" pitchFamily="50" charset="-128"/>
                </a:endParaRPr>
              </a:p>
            </p:txBody>
          </p:sp>
        </p:grpSp>
        <p:sp>
          <p:nvSpPr>
            <p:cNvPr id="525" name="Striped Right Arrow 524"/>
            <p:cNvSpPr/>
            <p:nvPr/>
          </p:nvSpPr>
          <p:spPr>
            <a:xfrm rot="5400000">
              <a:off x="3112362" y="1921837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7" name="Striped Right Arrow 526"/>
            <p:cNvSpPr/>
            <p:nvPr/>
          </p:nvSpPr>
          <p:spPr>
            <a:xfrm rot="5400000">
              <a:off x="5745238" y="1921838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8" name="Striped Right Arrow 527"/>
            <p:cNvSpPr/>
            <p:nvPr/>
          </p:nvSpPr>
          <p:spPr>
            <a:xfrm rot="5400000">
              <a:off x="3113174" y="314597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29" name="Striped Right Arrow 528"/>
            <p:cNvSpPr/>
            <p:nvPr/>
          </p:nvSpPr>
          <p:spPr>
            <a:xfrm rot="5400000">
              <a:off x="5746050" y="3145974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0" name="Striped Right Arrow 529"/>
            <p:cNvSpPr/>
            <p:nvPr/>
          </p:nvSpPr>
          <p:spPr>
            <a:xfrm rot="5400000">
              <a:off x="3113174" y="117564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1" name="Striped Right Arrow 530"/>
            <p:cNvSpPr/>
            <p:nvPr/>
          </p:nvSpPr>
          <p:spPr>
            <a:xfrm rot="5400000">
              <a:off x="5746050" y="1175643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2" name="Striped Right Arrow 531"/>
            <p:cNvSpPr/>
            <p:nvPr/>
          </p:nvSpPr>
          <p:spPr>
            <a:xfrm rot="5400000">
              <a:off x="4432990" y="3938061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4" name="Striped Right Arrow 533"/>
            <p:cNvSpPr/>
            <p:nvPr/>
          </p:nvSpPr>
          <p:spPr>
            <a:xfrm>
              <a:off x="3779912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  <p:sp>
          <p:nvSpPr>
            <p:cNvPr id="535" name="Striped Right Arrow 534"/>
            <p:cNvSpPr/>
            <p:nvPr/>
          </p:nvSpPr>
          <p:spPr>
            <a:xfrm flipH="1">
              <a:off x="5076056" y="2476792"/>
              <a:ext cx="189908" cy="232128"/>
            </a:xfrm>
            <a:prstGeom prst="stripedRightArrow">
              <a:avLst/>
            </a:prstGeom>
            <a:solidFill>
              <a:schemeClr val="bg1"/>
            </a:solidFill>
            <a:ln>
              <a:solidFill>
                <a:schemeClr val="tx2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ja-JP" altLang="en-US" sz="1000"/>
            </a:p>
          </p:txBody>
        </p:sp>
      </p:grpSp>
    </p:spTree>
    <p:extLst>
      <p:ext uri="{BB962C8B-B14F-4D97-AF65-F5344CB8AC3E}">
        <p14:creationId xmlns:p14="http://schemas.microsoft.com/office/powerpoint/2010/main" val="29748379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1" name="Group 60"/>
          <p:cNvGrpSpPr/>
          <p:nvPr/>
        </p:nvGrpSpPr>
        <p:grpSpPr>
          <a:xfrm>
            <a:off x="836764" y="576180"/>
            <a:ext cx="3654048" cy="3545400"/>
            <a:chOff x="827584" y="586568"/>
            <a:chExt cx="3654048" cy="3545400"/>
          </a:xfrm>
        </p:grpSpPr>
        <p:grpSp>
          <p:nvGrpSpPr>
            <p:cNvPr id="54" name="Group 53"/>
            <p:cNvGrpSpPr/>
            <p:nvPr/>
          </p:nvGrpSpPr>
          <p:grpSpPr>
            <a:xfrm>
              <a:off x="971600" y="692696"/>
              <a:ext cx="3384376" cy="3439272"/>
              <a:chOff x="971600" y="692696"/>
              <a:chExt cx="3384376" cy="3439272"/>
            </a:xfrm>
          </p:grpSpPr>
          <p:grpSp>
            <p:nvGrpSpPr>
              <p:cNvPr id="41" name="Group 40"/>
              <p:cNvGrpSpPr/>
              <p:nvPr/>
            </p:nvGrpSpPr>
            <p:grpSpPr>
              <a:xfrm>
                <a:off x="971600" y="692696"/>
                <a:ext cx="3384376" cy="2807445"/>
                <a:chOff x="5117688" y="727324"/>
                <a:chExt cx="3384376" cy="2807445"/>
              </a:xfrm>
            </p:grpSpPr>
            <p:cxnSp>
              <p:nvCxnSpPr>
                <p:cNvPr id="42" name="Straight Arrow Connector 41"/>
                <p:cNvCxnSpPr/>
                <p:nvPr/>
              </p:nvCxnSpPr>
              <p:spPr>
                <a:xfrm flipV="1">
                  <a:off x="6413832" y="727324"/>
                  <a:ext cx="0" cy="1689798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3" name="Straight Arrow Connector 42"/>
                <p:cNvCxnSpPr/>
                <p:nvPr/>
              </p:nvCxnSpPr>
              <p:spPr>
                <a:xfrm>
                  <a:off x="6413832" y="2417122"/>
                  <a:ext cx="2088232" cy="979185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44" name="Straight Arrow Connector 43"/>
                <p:cNvCxnSpPr/>
                <p:nvPr/>
              </p:nvCxnSpPr>
              <p:spPr>
                <a:xfrm flipH="1">
                  <a:off x="5117688" y="2417122"/>
                  <a:ext cx="1296144" cy="1117647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5" name="Picture 44"/>
              <p:cNvPicPr>
                <a:picLocks noChangeAspect="1"/>
              </p:cNvPicPr>
              <p:nvPr/>
            </p:nvPicPr>
            <p:blipFill>
              <a:blip r:embed="rId2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500000">
                <a:off x="2018543" y="1350954"/>
                <a:ext cx="2278104" cy="1265614"/>
              </a:xfrm>
              <a:prstGeom prst="rect">
                <a:avLst/>
              </a:prstGeom>
            </p:spPr>
          </p:pic>
          <p:pic>
            <p:nvPicPr>
              <p:cNvPr id="46" name="Picture 45"/>
              <p:cNvPicPr>
                <a:picLocks noChangeAspect="1"/>
              </p:cNvPicPr>
              <p:nvPr/>
            </p:nvPicPr>
            <p:blipFill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115616" y="1071767"/>
                <a:ext cx="1007218" cy="2109356"/>
              </a:xfrm>
              <a:prstGeom prst="rect">
                <a:avLst/>
              </a:prstGeom>
            </p:spPr>
          </p:pic>
          <p:pic>
            <p:nvPicPr>
              <p:cNvPr id="47" name="Picture 46"/>
              <p:cNvPicPr>
                <a:picLocks noChangeAspect="1"/>
              </p:cNvPicPr>
              <p:nvPr/>
            </p:nvPicPr>
            <p:blipFill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000000">
                <a:off x="1925125" y="2394386"/>
                <a:ext cx="1687484" cy="1787680"/>
              </a:xfrm>
              <a:prstGeom prst="rect">
                <a:avLst/>
              </a:prstGeom>
            </p:spPr>
          </p:pic>
          <p:pic>
            <p:nvPicPr>
              <p:cNvPr id="9" name="Picture 8"/>
              <p:cNvPicPr>
                <a:picLocks noChangeAspect="1"/>
              </p:cNvPicPr>
              <p:nvPr/>
            </p:nvPicPr>
            <p:blipFill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1650048" y="1412776"/>
                <a:ext cx="2201872" cy="1651404"/>
              </a:xfrm>
              <a:prstGeom prst="rect">
                <a:avLst/>
              </a:prstGeom>
            </p:spPr>
          </p:pic>
        </p:grpSp>
        <p:sp>
          <p:nvSpPr>
            <p:cNvPr id="55" name="TextBox 54"/>
            <p:cNvSpPr txBox="1"/>
            <p:nvPr/>
          </p:nvSpPr>
          <p:spPr>
            <a:xfrm>
              <a:off x="1979712" y="58656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Y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827584" y="3068960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Z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4170328" y="2987660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X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</p:grpSp>
      <p:grpSp>
        <p:nvGrpSpPr>
          <p:cNvPr id="62" name="Group 61"/>
          <p:cNvGrpSpPr/>
          <p:nvPr/>
        </p:nvGrpSpPr>
        <p:grpSpPr>
          <a:xfrm>
            <a:off x="4941220" y="568715"/>
            <a:ext cx="3654048" cy="3560330"/>
            <a:chOff x="4956812" y="586568"/>
            <a:chExt cx="3654048" cy="3560330"/>
          </a:xfrm>
        </p:grpSpPr>
        <p:grpSp>
          <p:nvGrpSpPr>
            <p:cNvPr id="53" name="Group 52"/>
            <p:cNvGrpSpPr/>
            <p:nvPr/>
          </p:nvGrpSpPr>
          <p:grpSpPr>
            <a:xfrm>
              <a:off x="5117688" y="692696"/>
              <a:ext cx="3384376" cy="3454202"/>
              <a:chOff x="5117688" y="692696"/>
              <a:chExt cx="3384376" cy="3454202"/>
            </a:xfrm>
          </p:grpSpPr>
          <p:grpSp>
            <p:nvGrpSpPr>
              <p:cNvPr id="40" name="Group 39"/>
              <p:cNvGrpSpPr/>
              <p:nvPr/>
            </p:nvGrpSpPr>
            <p:grpSpPr>
              <a:xfrm>
                <a:off x="5117688" y="692696"/>
                <a:ext cx="3384376" cy="2807445"/>
                <a:chOff x="5117688" y="727324"/>
                <a:chExt cx="3384376" cy="2807445"/>
              </a:xfrm>
            </p:grpSpPr>
            <p:cxnSp>
              <p:nvCxnSpPr>
                <p:cNvPr id="17" name="Straight Arrow Connector 16"/>
                <p:cNvCxnSpPr/>
                <p:nvPr/>
              </p:nvCxnSpPr>
              <p:spPr>
                <a:xfrm flipV="1">
                  <a:off x="6413832" y="727324"/>
                  <a:ext cx="0" cy="1689798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8" name="Straight Arrow Connector 17"/>
                <p:cNvCxnSpPr/>
                <p:nvPr/>
              </p:nvCxnSpPr>
              <p:spPr>
                <a:xfrm>
                  <a:off x="6413832" y="2417122"/>
                  <a:ext cx="2088232" cy="979185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21" name="Straight Arrow Connector 20"/>
                <p:cNvCxnSpPr/>
                <p:nvPr/>
              </p:nvCxnSpPr>
              <p:spPr>
                <a:xfrm flipH="1">
                  <a:off x="5117688" y="2417122"/>
                  <a:ext cx="1296144" cy="1117647"/>
                </a:xfrm>
                <a:prstGeom prst="straightConnector1">
                  <a:avLst/>
                </a:prstGeom>
                <a:ln w="28575">
                  <a:tailEnd type="arrow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pic>
            <p:nvPicPr>
              <p:cNvPr id="48" name="Picture 47"/>
              <p:cNvPicPr>
                <a:picLocks noChangeAspect="1"/>
              </p:cNvPicPr>
              <p:nvPr/>
            </p:nvPicPr>
            <p:blipFill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1500000">
                <a:off x="6157764" y="1339756"/>
                <a:ext cx="2318416" cy="1288010"/>
              </a:xfrm>
              <a:prstGeom prst="rect">
                <a:avLst/>
              </a:prstGeom>
            </p:spPr>
          </p:pic>
          <p:pic>
            <p:nvPicPr>
              <p:cNvPr id="49" name="Picture 48"/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253239" y="1053103"/>
                <a:ext cx="1025042" cy="2146684"/>
              </a:xfrm>
              <a:prstGeom prst="rect">
                <a:avLst/>
              </a:prstGeom>
            </p:spPr>
          </p:pic>
          <p:pic>
            <p:nvPicPr>
              <p:cNvPr id="50" name="Picture 49"/>
              <p:cNvPicPr>
                <a:picLocks noChangeAspect="1"/>
              </p:cNvPicPr>
              <p:nvPr/>
            </p:nvPicPr>
            <p:blipFill>
              <a:blip r:embed="rId8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3000000">
                <a:off x="6064947" y="2378570"/>
                <a:ext cx="1717344" cy="1819312"/>
              </a:xfrm>
              <a:prstGeom prst="rect">
                <a:avLst/>
              </a:prstGeom>
            </p:spPr>
          </p:pic>
          <p:pic>
            <p:nvPicPr>
              <p:cNvPr id="8" name="Picture 7"/>
              <p:cNvPicPr>
                <a:picLocks noChangeAspect="1"/>
              </p:cNvPicPr>
              <p:nvPr/>
            </p:nvPicPr>
            <p:blipFill>
              <a:blip r:embed="rId9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>
                <a:off x="5826512" y="1412776"/>
                <a:ext cx="2201872" cy="1651404"/>
              </a:xfrm>
              <a:prstGeom prst="rect">
                <a:avLst/>
              </a:prstGeom>
            </p:spPr>
          </p:pic>
        </p:grpSp>
        <p:sp>
          <p:nvSpPr>
            <p:cNvPr id="56" name="TextBox 55"/>
            <p:cNvSpPr txBox="1"/>
            <p:nvPr/>
          </p:nvSpPr>
          <p:spPr>
            <a:xfrm>
              <a:off x="6108940" y="586568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Y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  <p:sp>
          <p:nvSpPr>
            <p:cNvPr id="58" name="TextBox 57"/>
            <p:cNvSpPr txBox="1"/>
            <p:nvPr/>
          </p:nvSpPr>
          <p:spPr>
            <a:xfrm>
              <a:off x="4956812" y="3068960"/>
              <a:ext cx="30489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Z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8299556" y="2987660"/>
              <a:ext cx="31130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kumimoji="1" lang="en-US" altLang="ja-JP" b="1" smtClean="0">
                  <a:solidFill>
                    <a:schemeClr val="tx2"/>
                  </a:solidFill>
                </a:rPr>
                <a:t>X</a:t>
              </a:r>
              <a:endParaRPr kumimoji="1" lang="ja-JP" altLang="en-US" b="1">
                <a:solidFill>
                  <a:schemeClr val="tx2"/>
                </a:solidFill>
              </a:endParaRPr>
            </a:p>
          </p:txBody>
        </p:sp>
      </p:grpSp>
      <p:sp>
        <p:nvSpPr>
          <p:cNvPr id="63" name="Rectangle 62"/>
          <p:cNvSpPr/>
          <p:nvPr/>
        </p:nvSpPr>
        <p:spPr>
          <a:xfrm>
            <a:off x="755576" y="476672"/>
            <a:ext cx="3816424" cy="3744416"/>
          </a:xfrm>
          <a:prstGeom prst="rect">
            <a:avLst/>
          </a:prstGeom>
          <a:noFill/>
          <a:ln w="127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  <p:sp>
        <p:nvSpPr>
          <p:cNvPr id="64" name="Rectangle 63"/>
          <p:cNvSpPr/>
          <p:nvPr/>
        </p:nvSpPr>
        <p:spPr>
          <a:xfrm>
            <a:off x="4860032" y="476672"/>
            <a:ext cx="3816424" cy="3744416"/>
          </a:xfrm>
          <a:prstGeom prst="rect">
            <a:avLst/>
          </a:prstGeom>
          <a:noFill/>
          <a:ln w="12700"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2962217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1677</TotalTime>
  <Words>55</Words>
  <Application>Microsoft Office PowerPoint</Application>
  <PresentationFormat>On-screen Show (4:3)</PresentationFormat>
  <Paragraphs>35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satoh-lab</dc:creator>
  <cp:lastModifiedBy>satoh-lab</cp:lastModifiedBy>
  <cp:revision>31</cp:revision>
  <cp:lastPrinted>2014-08-08T05:09:17Z</cp:lastPrinted>
  <dcterms:created xsi:type="dcterms:W3CDTF">2014-06-12T06:14:27Z</dcterms:created>
  <dcterms:modified xsi:type="dcterms:W3CDTF">2014-08-08T05:10:55Z</dcterms:modified>
</cp:coreProperties>
</file>

<file path=docProps/thumbnail.jpeg>
</file>